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499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Financial Literacy Support Application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Educating children and adults through interactive games.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394591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Financial Illiteracy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Poor choices lead to debt and lack of savings.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39459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87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Ineffective Education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Traditional methods fail to engage learners effectively.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455682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Accessibility Gap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Need for interactive tools across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Solution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Interactive Gaming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Engaging scenarios for practical financial learning.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Real-life Simulations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navigate financial decisions and outcomes.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9153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Age-Adapted Content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Tailored experience for children and adults.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 Audience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Children (8-15)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Building financial foundations through age-appropriate content.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Adults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Enhancing financial literacy for better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4907280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Game Mechanics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36064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3745" y="4197072"/>
            <a:ext cx="13501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87643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Story-Driven Simulation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make decisions in realistic financial scenarios.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2076" y="5524262"/>
            <a:ext cx="1784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46649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Consequence System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Choices affect in-game financial health and progress.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00053" y="6851452"/>
            <a:ext cx="16252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Immediate Feedback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learn from outcomes of their decisions.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Critical Thinking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financial decision-making skills through practice.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Concept Mastery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 savings, investments, budgeting, and debt management.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46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Gain knowledge that translates to real-life financial habits.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Application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financial status and progress.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Life Events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Navigate financial challenges and opportunities.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Visualize goal achievement and financial growth.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React for responsive and interactive user interface.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Node.js powering robust server-side operations.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Design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User-centric approach for intuitive navigation and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4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Join Our Mission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3269"/>
            <a:ext cx="75564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0088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4445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Empower users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4459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 financial literacy globally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31411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Collaborate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45781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feedback and suggestions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3273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Share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Spread financial education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2024-11-08T20:57:51Z</dcterms:created>
  <dcterms:modified xsi:type="dcterms:W3CDTF">2024-11-08T20:57:51Z</dcterms:modified>
</cp:coreProperties>
</file>